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A089ED-1666-3348-79A9-D4A728C64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B079573-1611-863D-966E-C40681506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E7D395-855B-E49A-7556-71980986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D7BC-5537-4720-9E6E-C74129B54209}" type="datetimeFigureOut">
              <a:rPr lang="it-IT" smtClean="0"/>
              <a:t>09/02/2026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3298D8-69B9-13C4-5774-607AEF7D9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F2CD14-7545-A5EC-B4B5-FB71A9586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FBF-3055-426D-9F9B-948D79A89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469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9CED9D-A9BD-5A64-7288-FC169FF5F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D9A6B40-84F6-ADF9-EBA9-65626B72A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13791E-D51B-4F85-F662-C5B13968C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D7BC-5537-4720-9E6E-C74129B54209}" type="datetimeFigureOut">
              <a:rPr lang="it-IT" smtClean="0"/>
              <a:t>09/02/2026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92D938-C875-E67C-2FE9-2936C3C16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93D1DC-A53C-832A-F523-39014B942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FBF-3055-426D-9F9B-948D79A89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5656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52B3051-C60E-1E03-11C0-7AE1C8924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00D949E-4415-B6E4-BB56-69EE4D1E7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594307-9597-8C96-6D2F-BB258F72E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D7BC-5537-4720-9E6E-C74129B54209}" type="datetimeFigureOut">
              <a:rPr lang="it-IT" smtClean="0"/>
              <a:t>09/02/2026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73569B-A64F-38E6-D8E9-DF7CC5121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A465E6-2207-BE96-2E55-74E22E180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FBF-3055-426D-9F9B-948D79A89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222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744421-092B-853B-4E5B-7DFA852F2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E27AE7-1318-8FA5-6C3E-50BF41BDB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37720E-9E81-952D-B4E3-6496CBB12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D7BC-5537-4720-9E6E-C74129B54209}" type="datetimeFigureOut">
              <a:rPr lang="it-IT" smtClean="0"/>
              <a:t>09/02/2026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D612B2-14FB-6C8B-0899-D71F6CF3B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E5A390-B0FE-2C1C-46E9-EDD64ACEE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FBF-3055-426D-9F9B-948D79A89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241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2D4641-59BD-597E-F937-CFA08AB0B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DE3312F-E0CA-7305-D77A-5E60A91A3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60C5A4-48BD-4B84-5857-D517B2DA9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D7BC-5537-4720-9E6E-C74129B54209}" type="datetimeFigureOut">
              <a:rPr lang="it-IT" smtClean="0"/>
              <a:t>09/02/2026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F467E8-FE7F-B5D9-F8D3-8E7896B55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5623D7-B900-E1BB-8CEC-CEBC663C5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FBF-3055-426D-9F9B-948D79A89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301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871286-63FF-F1B7-91C5-B78D039B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8F8E6C-59F7-3F08-EFF4-1F4D8D37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4043DB2-9D23-1B64-F141-345CBA118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5461AB7-C03D-AA5F-5E96-CDE7D4513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D7BC-5537-4720-9E6E-C74129B54209}" type="datetimeFigureOut">
              <a:rPr lang="it-IT" smtClean="0"/>
              <a:t>09/02/2026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98E549C-659E-CE27-36DC-934D4232B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FC4360B-25AF-8370-CBA4-06B6E90AA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FBF-3055-426D-9F9B-948D79A89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600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EB4BFC-F65D-34DA-90AC-8EA471D85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B579E4D-125E-F285-BC5D-80A5308E0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BE5969A-8064-5D4A-5ADF-F342E9A05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E38521F-A54E-3AF5-8550-0E0BCC299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3330611-89C6-90D1-1FAC-B470753473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5241BE3-EA4A-EFA6-0EA2-307D1A774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D7BC-5537-4720-9E6E-C74129B54209}" type="datetimeFigureOut">
              <a:rPr lang="it-IT" smtClean="0"/>
              <a:t>09/02/2026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F1F8D68-168E-867F-00C1-F2788F5FA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0F2048F-DF2E-198B-9175-215F1E36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FBF-3055-426D-9F9B-948D79A89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3D61F7-98FF-03DA-97CF-AC07566AD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52F5184-5CA5-E66F-B396-09141A16C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D7BC-5537-4720-9E6E-C74129B54209}" type="datetimeFigureOut">
              <a:rPr lang="it-IT" smtClean="0"/>
              <a:t>09/02/2026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A5A6BA0-2950-025E-5ACA-1E50C1AB6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CA75317-C527-DCB3-8A3E-2C99174F0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FBF-3055-426D-9F9B-948D79A89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5422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E48FC0-F8F2-1524-118F-4007ADEE2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D7BC-5537-4720-9E6E-C74129B54209}" type="datetimeFigureOut">
              <a:rPr lang="it-IT" smtClean="0"/>
              <a:t>09/02/2026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41C14C2-6799-3F60-F1D4-F680CDCE5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9B459A4-F184-2F31-763D-C971C52AB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FBF-3055-426D-9F9B-948D79A89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11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222ECE-B3F8-F6F8-DCEF-544A4FD8E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B62663-CDA8-8DE6-A551-6D7B7FFBC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A984541-70B4-D1E9-4776-870A02D79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20A7B30-EE67-425A-05C7-0424E720E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D7BC-5537-4720-9E6E-C74129B54209}" type="datetimeFigureOut">
              <a:rPr lang="it-IT" smtClean="0"/>
              <a:t>09/02/2026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C97F215-0531-ED71-BDAD-86AACE708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9062CE-1F68-F5D9-18AA-0E409E59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FBF-3055-426D-9F9B-948D79A89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739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928EF2-5A2F-32F9-27AB-0D1F9E52D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6A25CE6-B3B6-A253-B912-0D6FFF9B6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EEB757C-5C0E-62E2-0382-0140F8572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EB8D2CD-7D07-312A-AE50-32D7E7BFE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D7BC-5537-4720-9E6E-C74129B54209}" type="datetimeFigureOut">
              <a:rPr lang="it-IT" smtClean="0"/>
              <a:t>09/02/2026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EB8BFF1-0341-CDC0-C1DC-CE76E0C96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F7DFC49-A09C-51A5-6D0E-F0A0C4352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FBF-3055-426D-9F9B-948D79A89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860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4CA52FB-3479-4430-F048-6DDD9A67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7EF4E0-87E8-5A4D-58D0-9EE5F1FC0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B31481-CDB8-CE9A-54E1-7BA62F7AC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CCD7BC-5537-4720-9E6E-C74129B54209}" type="datetimeFigureOut">
              <a:rPr lang="it-IT" smtClean="0"/>
              <a:t>09/02/2026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0AA28A-5865-168E-0545-2DDC65709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94139E-5F4C-ACC4-2F48-4C913F3FB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AC4FBF-3055-426D-9F9B-948D79A89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869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persona&#10;&#10;Descrizione generata automaticamente">
            <a:extLst>
              <a:ext uri="{FF2B5EF4-FFF2-40B4-BE49-F238E27FC236}">
                <a16:creationId xmlns:a16="http://schemas.microsoft.com/office/drawing/2014/main" id="{E6639889-F197-40A1-C4AA-014A7FF3F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50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E03F6-6174-3088-98B7-830C9CCEF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B1C1214C-AF9C-3BE3-65D0-EE2EA361E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47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BA111-5BBA-9A23-4157-1D45610A7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Sito Web&#10;&#10;Descrizione generata automaticamente">
            <a:extLst>
              <a:ext uri="{FF2B5EF4-FFF2-40B4-BE49-F238E27FC236}">
                <a16:creationId xmlns:a16="http://schemas.microsoft.com/office/drawing/2014/main" id="{C870B532-54FB-07F6-A70B-81AD5B1C2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02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CA2F3-937F-5834-DBE9-AC6244B03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persona, Sito Web&#10;&#10;Descrizione generata automaticamente">
            <a:extLst>
              <a:ext uri="{FF2B5EF4-FFF2-40B4-BE49-F238E27FC236}">
                <a16:creationId xmlns:a16="http://schemas.microsoft.com/office/drawing/2014/main" id="{8AAAC64F-5AB8-3138-920B-B97A95DD1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64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01AE9-D21D-2C98-9784-2650E8936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D69963F1-474A-E57E-FAD2-666D8A32F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58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2191F-2576-5ACD-53D7-344C5056B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modello&#10;&#10;Descrizione generata automaticamente">
            <a:extLst>
              <a:ext uri="{FF2B5EF4-FFF2-40B4-BE49-F238E27FC236}">
                <a16:creationId xmlns:a16="http://schemas.microsoft.com/office/drawing/2014/main" id="{2FB4403A-475B-D48C-3942-4ECC4FD7C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79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11529-E579-7010-02B9-D9CBDAA0D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Viso umano, schermata, vestiti&#10;&#10;Descrizione generata automaticamente">
            <a:extLst>
              <a:ext uri="{FF2B5EF4-FFF2-40B4-BE49-F238E27FC236}">
                <a16:creationId xmlns:a16="http://schemas.microsoft.com/office/drawing/2014/main" id="{DC8598A2-1ECB-0118-4585-FCA537121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16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BFA48-E3CF-5CB0-392F-0A0A87393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moda&#10;&#10;Descrizione generata automaticamente">
            <a:extLst>
              <a:ext uri="{FF2B5EF4-FFF2-40B4-BE49-F238E27FC236}">
                <a16:creationId xmlns:a16="http://schemas.microsoft.com/office/drawing/2014/main" id="{CEF12862-3BAB-1E4B-A694-77E6353B1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AEA5643-0E40-48E2-1E17-876E1C764DFC}"/>
              </a:ext>
            </a:extLst>
          </p:cNvPr>
          <p:cNvSpPr/>
          <p:nvPr/>
        </p:nvSpPr>
        <p:spPr>
          <a:xfrm>
            <a:off x="9391650" y="5886450"/>
            <a:ext cx="600075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23A6739-A959-6852-BBAE-470F2BC5C168}"/>
              </a:ext>
            </a:extLst>
          </p:cNvPr>
          <p:cNvSpPr/>
          <p:nvPr/>
        </p:nvSpPr>
        <p:spPr>
          <a:xfrm>
            <a:off x="9391650" y="5110162"/>
            <a:ext cx="600075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52637CC-C12C-441B-722D-8C311097D606}"/>
              </a:ext>
            </a:extLst>
          </p:cNvPr>
          <p:cNvSpPr txBox="1"/>
          <p:nvPr/>
        </p:nvSpPr>
        <p:spPr>
          <a:xfrm>
            <a:off x="9252000" y="5040000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700" dirty="0"/>
              <a:t>190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FCC7375-FFED-49FE-EF1E-33587164E21B}"/>
              </a:ext>
            </a:extLst>
          </p:cNvPr>
          <p:cNvSpPr txBox="1"/>
          <p:nvPr/>
        </p:nvSpPr>
        <p:spPr>
          <a:xfrm>
            <a:off x="9288000" y="5832000"/>
            <a:ext cx="7617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700" dirty="0"/>
              <a:t>350</a:t>
            </a:r>
          </a:p>
        </p:txBody>
      </p:sp>
    </p:spTree>
    <p:extLst>
      <p:ext uri="{BB962C8B-B14F-4D97-AF65-F5344CB8AC3E}">
        <p14:creationId xmlns:p14="http://schemas.microsoft.com/office/powerpoint/2010/main" val="2587344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2FDA6-C77E-69CE-3BF4-31A79538D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ragazza, Viso umano&#10;&#10;Descrizione generata automaticamente">
            <a:extLst>
              <a:ext uri="{FF2B5EF4-FFF2-40B4-BE49-F238E27FC236}">
                <a16:creationId xmlns:a16="http://schemas.microsoft.com/office/drawing/2014/main" id="{7EB972A5-CA7D-8E02-2E3C-2180EE67C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28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0DFB9-9D60-CC03-C527-5FD9FA709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donna&#10;&#10;Descrizione generata automaticamente">
            <a:extLst>
              <a:ext uri="{FF2B5EF4-FFF2-40B4-BE49-F238E27FC236}">
                <a16:creationId xmlns:a16="http://schemas.microsoft.com/office/drawing/2014/main" id="{C9F2C887-1BF3-C2EF-F7A8-0C59F4FA4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14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D7CA3-C7D7-5430-B507-11EC4D3E3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Viso umano, schermata, sorriso&#10;&#10;Descrizione generata automaticamente">
            <a:extLst>
              <a:ext uri="{FF2B5EF4-FFF2-40B4-BE49-F238E27FC236}">
                <a16:creationId xmlns:a16="http://schemas.microsoft.com/office/drawing/2014/main" id="{5C5624C1-E0EF-1E5A-2C92-5D158C31B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74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42E3D-0948-2C7E-985A-AD8BEA07C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Sito Web&#10;&#10;Descrizione generata automaticamente">
            <a:extLst>
              <a:ext uri="{FF2B5EF4-FFF2-40B4-BE49-F238E27FC236}">
                <a16:creationId xmlns:a16="http://schemas.microsoft.com/office/drawing/2014/main" id="{5FB05107-D745-B707-E46F-5CA00633B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52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59371-D557-F5CF-E2D4-059996524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persona&#10;&#10;Descrizione generata automaticamente">
            <a:extLst>
              <a:ext uri="{FF2B5EF4-FFF2-40B4-BE49-F238E27FC236}">
                <a16:creationId xmlns:a16="http://schemas.microsoft.com/office/drawing/2014/main" id="{697CFCCF-1DCA-9EDD-F43B-8570C897D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73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2E7E7D90-E1CB-02E4-555E-5762503F1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91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mammifero, vestiti&#10;&#10;Descrizione generata automaticamente">
            <a:extLst>
              <a:ext uri="{FF2B5EF4-FFF2-40B4-BE49-F238E27FC236}">
                <a16:creationId xmlns:a16="http://schemas.microsoft.com/office/drawing/2014/main" id="{22B8F71C-E314-A199-A3A2-844045343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81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Viso umano, uomo&#10;&#10;Descrizione generata automaticamente">
            <a:extLst>
              <a:ext uri="{FF2B5EF4-FFF2-40B4-BE49-F238E27FC236}">
                <a16:creationId xmlns:a16="http://schemas.microsoft.com/office/drawing/2014/main" id="{27D4C028-E481-B0E6-DF41-A86867E71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66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uomo, Viso umano, schermata&#10;&#10;Descrizione generata automaticamente">
            <a:extLst>
              <a:ext uri="{FF2B5EF4-FFF2-40B4-BE49-F238E27FC236}">
                <a16:creationId xmlns:a16="http://schemas.microsoft.com/office/drawing/2014/main" id="{847709FC-141C-ACE3-ADA8-2ABE5DC07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93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uomo, Viso umano, schermata&#10;&#10;Descrizione generata automaticamente">
            <a:extLst>
              <a:ext uri="{FF2B5EF4-FFF2-40B4-BE49-F238E27FC236}">
                <a16:creationId xmlns:a16="http://schemas.microsoft.com/office/drawing/2014/main" id="{A51A6149-29BA-1827-2468-E68110F3C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4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uomo, schermata, Viso umano&#10;&#10;Descrizione generata automaticamente">
            <a:extLst>
              <a:ext uri="{FF2B5EF4-FFF2-40B4-BE49-F238E27FC236}">
                <a16:creationId xmlns:a16="http://schemas.microsoft.com/office/drawing/2014/main" id="{60190747-87AB-3E54-2BBE-5B5A857B3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3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4650B-2068-F21B-B04F-DB7CD71EE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design&#10;&#10;Descrizione generata automaticamente">
            <a:extLst>
              <a:ext uri="{FF2B5EF4-FFF2-40B4-BE49-F238E27FC236}">
                <a16:creationId xmlns:a16="http://schemas.microsoft.com/office/drawing/2014/main" id="{3D2E2511-7FB9-DB14-6F4C-15A9BD747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48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68321-85B3-C085-E693-6F99AE494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Sito Web, Pubblicità online&#10;&#10;Descrizione generata automaticamente">
            <a:extLst>
              <a:ext uri="{FF2B5EF4-FFF2-40B4-BE49-F238E27FC236}">
                <a16:creationId xmlns:a16="http://schemas.microsoft.com/office/drawing/2014/main" id="{D2FE0834-173A-E365-C92A-1E2C3E4E9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46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01B24-B34B-CCBA-D36F-9B87AA84B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vestiti, schermata, persona&#10;&#10;Descrizione generata automaticamente">
            <a:extLst>
              <a:ext uri="{FF2B5EF4-FFF2-40B4-BE49-F238E27FC236}">
                <a16:creationId xmlns:a16="http://schemas.microsoft.com/office/drawing/2014/main" id="{3ECE4239-46C3-A852-3488-041D01F97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66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8BD0B-8189-0AD0-3C92-9AA1A929E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Viso umano, schermata, vestiti&#10;&#10;Descrizione generata automaticamente">
            <a:extLst>
              <a:ext uri="{FF2B5EF4-FFF2-40B4-BE49-F238E27FC236}">
                <a16:creationId xmlns:a16="http://schemas.microsoft.com/office/drawing/2014/main" id="{228FAC87-239F-6D51-A854-2D3DB9E4C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47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9BC55-6619-BFD9-EA15-828A5E598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6461F011-F246-19DD-D762-F25AA0F84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81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E6267-B8AA-23FC-9EFE-1D57D8B31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1C5C4F56-3A34-1AAF-5A4C-44E065E58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67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BD36F-C745-E005-9EB4-AF61E8DDF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Sito Web, design&#10;&#10;Descrizione generata automaticamente">
            <a:extLst>
              <a:ext uri="{FF2B5EF4-FFF2-40B4-BE49-F238E27FC236}">
                <a16:creationId xmlns:a16="http://schemas.microsoft.com/office/drawing/2014/main" id="{9F0645AF-453C-0B87-41E6-68AAAFDD1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552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2</Words>
  <Application>Microsoft Office PowerPoint</Application>
  <PresentationFormat>Widescreen</PresentationFormat>
  <Paragraphs>2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0" baseType="lpstr">
      <vt:lpstr>Aptos</vt:lpstr>
      <vt:lpstr>Aptos Display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Fabrizio Stella</dc:creator>
  <cp:lastModifiedBy>Fabrizio Stella</cp:lastModifiedBy>
  <cp:revision>2</cp:revision>
  <dcterms:created xsi:type="dcterms:W3CDTF">2026-02-09T18:08:35Z</dcterms:created>
  <dcterms:modified xsi:type="dcterms:W3CDTF">2026-02-10T20:01:12Z</dcterms:modified>
</cp:coreProperties>
</file>